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6"/>
  </p:handoutMasterIdLst>
  <p:sldIdLst>
    <p:sldId id="256" r:id="rId2"/>
    <p:sldId id="257" r:id="rId3"/>
    <p:sldId id="268" r:id="rId4"/>
    <p:sldId id="271" r:id="rId5"/>
  </p:sldIdLst>
  <p:sldSz cx="10287000" cy="6858000" type="35mm"/>
  <p:notesSz cx="6858000" cy="9144000"/>
  <p:defaultTextStyle>
    <a:defPPr>
      <a:defRPr lang="en-US"/>
    </a:defPPr>
    <a:lvl1pPr marL="0" algn="l" defTabSz="4897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9764" algn="l" defTabSz="4897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79526" algn="l" defTabSz="4897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69290" algn="l" defTabSz="4897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59054" algn="l" defTabSz="4897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48818" algn="l" defTabSz="4897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38581" algn="l" defTabSz="4897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428345" algn="l" defTabSz="4897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918109" algn="l" defTabSz="4897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54" autoAdjust="0"/>
    <p:restoredTop sz="95055" autoAdjust="0"/>
  </p:normalViewPr>
  <p:slideViewPr>
    <p:cSldViewPr snapToGrid="0" snapToObjects="1">
      <p:cViewPr varScale="1">
        <p:scale>
          <a:sx n="117" d="100"/>
          <a:sy n="117" d="100"/>
        </p:scale>
        <p:origin x="-120" y="-2040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handoutMaster" Target="handoutMasters/handoutMaster1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F482FF-F2DD-E243-81D1-E1D133F9626D}" type="datetimeFigureOut">
              <a:rPr lang="en-US" smtClean="0"/>
              <a:t>02/12/18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46173-C303-0349-B68E-F86DB1491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10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6" y="2130426"/>
            <a:ext cx="874395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9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9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9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9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48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3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28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18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1" y="6356353"/>
            <a:ext cx="2400300" cy="365124"/>
          </a:xfrm>
          <a:prstGeom prst="rect">
            <a:avLst/>
          </a:prstGeom>
        </p:spPr>
        <p:txBody>
          <a:bodyPr lIns="97953" tIns="48977" rIns="97953" bIns="48977"/>
          <a:lstStyle/>
          <a:p>
            <a:fld id="{08BD406F-1371-9E44-8C38-C2C32096467C}" type="datetimeFigureOut">
              <a:rPr lang="en-US" smtClean="0"/>
              <a:t>02/12/18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1" y="6356353"/>
            <a:ext cx="2400300" cy="365124"/>
          </a:xfrm>
          <a:prstGeom prst="rect">
            <a:avLst/>
          </a:prstGeom>
        </p:spPr>
        <p:txBody>
          <a:bodyPr lIns="97953" tIns="48977" rIns="97953" bIns="48977"/>
          <a:lstStyle/>
          <a:p>
            <a:fld id="{D9644752-8ADF-B841-8854-D36964881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99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1" y="6356353"/>
            <a:ext cx="2400300" cy="365124"/>
          </a:xfrm>
          <a:prstGeom prst="rect">
            <a:avLst/>
          </a:prstGeom>
        </p:spPr>
        <p:txBody>
          <a:bodyPr lIns="97953" tIns="48977" rIns="97953" bIns="48977"/>
          <a:lstStyle/>
          <a:p>
            <a:fld id="{08BD406F-1371-9E44-8C38-C2C32096467C}" type="datetimeFigureOut">
              <a:rPr lang="en-US" smtClean="0"/>
              <a:t>02/12/18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1" y="6356353"/>
            <a:ext cx="2400300" cy="365124"/>
          </a:xfrm>
          <a:prstGeom prst="rect">
            <a:avLst/>
          </a:prstGeom>
        </p:spPr>
        <p:txBody>
          <a:bodyPr lIns="97953" tIns="48977" rIns="97953" bIns="48977"/>
          <a:lstStyle/>
          <a:p>
            <a:fld id="{D9644752-8ADF-B841-8854-D36964881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81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6" y="274640"/>
            <a:ext cx="2314575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1" y="274640"/>
            <a:ext cx="6772275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1" y="6356353"/>
            <a:ext cx="2400300" cy="365124"/>
          </a:xfrm>
          <a:prstGeom prst="rect">
            <a:avLst/>
          </a:prstGeom>
        </p:spPr>
        <p:txBody>
          <a:bodyPr lIns="97953" tIns="48977" rIns="97953" bIns="48977"/>
          <a:lstStyle/>
          <a:p>
            <a:fld id="{08BD406F-1371-9E44-8C38-C2C32096467C}" type="datetimeFigureOut">
              <a:rPr lang="en-US" smtClean="0"/>
              <a:t>02/12/18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1" y="6356353"/>
            <a:ext cx="2400300" cy="365124"/>
          </a:xfrm>
          <a:prstGeom prst="rect">
            <a:avLst/>
          </a:prstGeom>
        </p:spPr>
        <p:txBody>
          <a:bodyPr lIns="97953" tIns="48977" rIns="97953" bIns="48977"/>
          <a:lstStyle/>
          <a:p>
            <a:fld id="{D9644752-8ADF-B841-8854-D36964881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32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1" y="6356353"/>
            <a:ext cx="2400300" cy="365124"/>
          </a:xfrm>
          <a:prstGeom prst="rect">
            <a:avLst/>
          </a:prstGeom>
        </p:spPr>
        <p:txBody>
          <a:bodyPr lIns="97953" tIns="48977" rIns="97953" bIns="48977"/>
          <a:lstStyle/>
          <a:p>
            <a:fld id="{08BD406F-1371-9E44-8C38-C2C32096467C}" type="datetimeFigureOut">
              <a:rPr lang="en-US" smtClean="0"/>
              <a:t>02/12/18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1" y="6356353"/>
            <a:ext cx="2400300" cy="365124"/>
          </a:xfrm>
          <a:prstGeom prst="rect">
            <a:avLst/>
          </a:prstGeom>
        </p:spPr>
        <p:txBody>
          <a:bodyPr lIns="97953" tIns="48977" rIns="97953" bIns="48977"/>
          <a:lstStyle/>
          <a:p>
            <a:fld id="{D9644752-8ADF-B841-8854-D36964881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82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4" y="4406902"/>
            <a:ext cx="8743950" cy="1362075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4" y="2906713"/>
            <a:ext cx="8743950" cy="150018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897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795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692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590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488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385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2834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181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1" y="6356353"/>
            <a:ext cx="2400300" cy="365124"/>
          </a:xfrm>
          <a:prstGeom prst="rect">
            <a:avLst/>
          </a:prstGeom>
        </p:spPr>
        <p:txBody>
          <a:bodyPr lIns="97953" tIns="48977" rIns="97953" bIns="48977"/>
          <a:lstStyle/>
          <a:p>
            <a:fld id="{08BD406F-1371-9E44-8C38-C2C32096467C}" type="datetimeFigureOut">
              <a:rPr lang="en-US" smtClean="0"/>
              <a:t>02/12/18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1" y="6356353"/>
            <a:ext cx="2400300" cy="365124"/>
          </a:xfrm>
          <a:prstGeom prst="rect">
            <a:avLst/>
          </a:prstGeom>
        </p:spPr>
        <p:txBody>
          <a:bodyPr lIns="97953" tIns="48977" rIns="97953" bIns="48977"/>
          <a:lstStyle/>
          <a:p>
            <a:fld id="{D9644752-8ADF-B841-8854-D36964881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45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43424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6" y="1600202"/>
            <a:ext cx="4543424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4351" y="6356353"/>
            <a:ext cx="2400300" cy="365124"/>
          </a:xfrm>
          <a:prstGeom prst="rect">
            <a:avLst/>
          </a:prstGeom>
        </p:spPr>
        <p:txBody>
          <a:bodyPr lIns="97953" tIns="48977" rIns="97953" bIns="48977"/>
          <a:lstStyle/>
          <a:p>
            <a:fld id="{08BD406F-1371-9E44-8C38-C2C32096467C}" type="datetimeFigureOut">
              <a:rPr lang="en-US" smtClean="0"/>
              <a:t>02/12/18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72351" y="6356353"/>
            <a:ext cx="2400300" cy="365124"/>
          </a:xfrm>
          <a:prstGeom prst="rect">
            <a:avLst/>
          </a:prstGeom>
        </p:spPr>
        <p:txBody>
          <a:bodyPr lIns="97953" tIns="48977" rIns="97953" bIns="48977"/>
          <a:lstStyle/>
          <a:p>
            <a:fld id="{D9644752-8ADF-B841-8854-D36964881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75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2" y="1535113"/>
            <a:ext cx="4545211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489764" indent="0">
              <a:buNone/>
              <a:defRPr sz="2200" b="1"/>
            </a:lvl2pPr>
            <a:lvl3pPr marL="979526" indent="0">
              <a:buNone/>
              <a:defRPr sz="1900" b="1"/>
            </a:lvl3pPr>
            <a:lvl4pPr marL="1469290" indent="0">
              <a:buNone/>
              <a:defRPr sz="1700" b="1"/>
            </a:lvl4pPr>
            <a:lvl5pPr marL="1959054" indent="0">
              <a:buNone/>
              <a:defRPr sz="1700" b="1"/>
            </a:lvl5pPr>
            <a:lvl6pPr marL="2448818" indent="0">
              <a:buNone/>
              <a:defRPr sz="1700" b="1"/>
            </a:lvl6pPr>
            <a:lvl7pPr marL="2938581" indent="0">
              <a:buNone/>
              <a:defRPr sz="1700" b="1"/>
            </a:lvl7pPr>
            <a:lvl8pPr marL="3428345" indent="0">
              <a:buNone/>
              <a:defRPr sz="1700" b="1"/>
            </a:lvl8pPr>
            <a:lvl9pPr marL="3918109" indent="0">
              <a:buNone/>
              <a:defRPr sz="17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2" y="2174876"/>
            <a:ext cx="4545211" cy="3951288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5" y="1535113"/>
            <a:ext cx="4546997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489764" indent="0">
              <a:buNone/>
              <a:defRPr sz="2200" b="1"/>
            </a:lvl2pPr>
            <a:lvl3pPr marL="979526" indent="0">
              <a:buNone/>
              <a:defRPr sz="1900" b="1"/>
            </a:lvl3pPr>
            <a:lvl4pPr marL="1469290" indent="0">
              <a:buNone/>
              <a:defRPr sz="1700" b="1"/>
            </a:lvl4pPr>
            <a:lvl5pPr marL="1959054" indent="0">
              <a:buNone/>
              <a:defRPr sz="1700" b="1"/>
            </a:lvl5pPr>
            <a:lvl6pPr marL="2448818" indent="0">
              <a:buNone/>
              <a:defRPr sz="1700" b="1"/>
            </a:lvl6pPr>
            <a:lvl7pPr marL="2938581" indent="0">
              <a:buNone/>
              <a:defRPr sz="1700" b="1"/>
            </a:lvl7pPr>
            <a:lvl8pPr marL="3428345" indent="0">
              <a:buNone/>
              <a:defRPr sz="1700" b="1"/>
            </a:lvl8pPr>
            <a:lvl9pPr marL="3918109" indent="0">
              <a:buNone/>
              <a:defRPr sz="17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5" y="2174876"/>
            <a:ext cx="4546997" cy="3951288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14351" y="6356353"/>
            <a:ext cx="2400300" cy="365124"/>
          </a:xfrm>
          <a:prstGeom prst="rect">
            <a:avLst/>
          </a:prstGeom>
        </p:spPr>
        <p:txBody>
          <a:bodyPr lIns="97953" tIns="48977" rIns="97953" bIns="48977"/>
          <a:lstStyle/>
          <a:p>
            <a:fld id="{08BD406F-1371-9E44-8C38-C2C32096467C}" type="datetimeFigureOut">
              <a:rPr lang="en-US" smtClean="0"/>
              <a:t>02/12/18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372351" y="6356353"/>
            <a:ext cx="2400300" cy="365124"/>
          </a:xfrm>
          <a:prstGeom prst="rect">
            <a:avLst/>
          </a:prstGeom>
        </p:spPr>
        <p:txBody>
          <a:bodyPr lIns="97953" tIns="48977" rIns="97953" bIns="48977"/>
          <a:lstStyle/>
          <a:p>
            <a:fld id="{D9644752-8ADF-B841-8854-D36964881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09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14351" y="6356353"/>
            <a:ext cx="2400300" cy="365124"/>
          </a:xfrm>
          <a:prstGeom prst="rect">
            <a:avLst/>
          </a:prstGeom>
        </p:spPr>
        <p:txBody>
          <a:bodyPr lIns="97953" tIns="48977" rIns="97953" bIns="48977"/>
          <a:lstStyle/>
          <a:p>
            <a:fld id="{08BD406F-1371-9E44-8C38-C2C32096467C}" type="datetimeFigureOut">
              <a:rPr lang="en-US" smtClean="0"/>
              <a:t>02/12/18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72351" y="6356353"/>
            <a:ext cx="2400300" cy="365124"/>
          </a:xfrm>
          <a:prstGeom prst="rect">
            <a:avLst/>
          </a:prstGeom>
        </p:spPr>
        <p:txBody>
          <a:bodyPr lIns="97953" tIns="48977" rIns="97953" bIns="48977"/>
          <a:lstStyle/>
          <a:p>
            <a:fld id="{D9644752-8ADF-B841-8854-D36964881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21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14351" y="6356353"/>
            <a:ext cx="2400300" cy="365124"/>
          </a:xfrm>
          <a:prstGeom prst="rect">
            <a:avLst/>
          </a:prstGeom>
        </p:spPr>
        <p:txBody>
          <a:bodyPr lIns="97953" tIns="48977" rIns="97953" bIns="48977"/>
          <a:lstStyle/>
          <a:p>
            <a:fld id="{08BD406F-1371-9E44-8C38-C2C32096467C}" type="datetimeFigureOut">
              <a:rPr lang="en-US" smtClean="0"/>
              <a:t>02/12/18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372351" y="6356353"/>
            <a:ext cx="2400300" cy="365124"/>
          </a:xfrm>
          <a:prstGeom prst="rect">
            <a:avLst/>
          </a:prstGeom>
        </p:spPr>
        <p:txBody>
          <a:bodyPr lIns="97953" tIns="48977" rIns="97953" bIns="48977"/>
          <a:lstStyle/>
          <a:p>
            <a:fld id="{D9644752-8ADF-B841-8854-D36964881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14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1"/>
            <a:ext cx="3384352" cy="1162051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2" y="273050"/>
            <a:ext cx="5750719" cy="5853113"/>
          </a:xfrm>
        </p:spPr>
        <p:txBody>
          <a:bodyPr/>
          <a:lstStyle>
            <a:lvl1pPr>
              <a:defRPr sz="34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352" cy="4691062"/>
          </a:xfrm>
        </p:spPr>
        <p:txBody>
          <a:bodyPr/>
          <a:lstStyle>
            <a:lvl1pPr marL="0" indent="0">
              <a:buNone/>
              <a:defRPr sz="1500"/>
            </a:lvl1pPr>
            <a:lvl2pPr marL="489764" indent="0">
              <a:buNone/>
              <a:defRPr sz="1300"/>
            </a:lvl2pPr>
            <a:lvl3pPr marL="979526" indent="0">
              <a:buNone/>
              <a:defRPr sz="1000"/>
            </a:lvl3pPr>
            <a:lvl4pPr marL="1469290" indent="0">
              <a:buNone/>
              <a:defRPr sz="1000"/>
            </a:lvl4pPr>
            <a:lvl5pPr marL="1959054" indent="0">
              <a:buNone/>
              <a:defRPr sz="1000"/>
            </a:lvl5pPr>
            <a:lvl6pPr marL="2448818" indent="0">
              <a:buNone/>
              <a:defRPr sz="1000"/>
            </a:lvl6pPr>
            <a:lvl7pPr marL="2938581" indent="0">
              <a:buNone/>
              <a:defRPr sz="1000"/>
            </a:lvl7pPr>
            <a:lvl8pPr marL="3428345" indent="0">
              <a:buNone/>
              <a:defRPr sz="1000"/>
            </a:lvl8pPr>
            <a:lvl9pPr marL="3918109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4351" y="6356353"/>
            <a:ext cx="2400300" cy="365124"/>
          </a:xfrm>
          <a:prstGeom prst="rect">
            <a:avLst/>
          </a:prstGeom>
        </p:spPr>
        <p:txBody>
          <a:bodyPr lIns="97953" tIns="48977" rIns="97953" bIns="48977"/>
          <a:lstStyle/>
          <a:p>
            <a:fld id="{08BD406F-1371-9E44-8C38-C2C32096467C}" type="datetimeFigureOut">
              <a:rPr lang="en-US" smtClean="0"/>
              <a:t>02/12/18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72351" y="6356353"/>
            <a:ext cx="2400300" cy="365124"/>
          </a:xfrm>
          <a:prstGeom prst="rect">
            <a:avLst/>
          </a:prstGeom>
        </p:spPr>
        <p:txBody>
          <a:bodyPr lIns="97953" tIns="48977" rIns="97953" bIns="48977"/>
          <a:lstStyle/>
          <a:p>
            <a:fld id="{D9644752-8ADF-B841-8854-D36964881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98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3"/>
            <a:ext cx="6172200" cy="5667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6"/>
            <a:ext cx="6172200" cy="4114800"/>
          </a:xfrm>
        </p:spPr>
        <p:txBody>
          <a:bodyPr/>
          <a:lstStyle>
            <a:lvl1pPr marL="0" indent="0">
              <a:buNone/>
              <a:defRPr sz="3400"/>
            </a:lvl1pPr>
            <a:lvl2pPr marL="489764" indent="0">
              <a:buNone/>
              <a:defRPr sz="3100"/>
            </a:lvl2pPr>
            <a:lvl3pPr marL="979526" indent="0">
              <a:buNone/>
              <a:defRPr sz="2700"/>
            </a:lvl3pPr>
            <a:lvl4pPr marL="1469290" indent="0">
              <a:buNone/>
              <a:defRPr sz="2200"/>
            </a:lvl4pPr>
            <a:lvl5pPr marL="1959054" indent="0">
              <a:buNone/>
              <a:defRPr sz="2200"/>
            </a:lvl5pPr>
            <a:lvl6pPr marL="2448818" indent="0">
              <a:buNone/>
              <a:defRPr sz="2200"/>
            </a:lvl6pPr>
            <a:lvl7pPr marL="2938581" indent="0">
              <a:buNone/>
              <a:defRPr sz="2200"/>
            </a:lvl7pPr>
            <a:lvl8pPr marL="3428345" indent="0">
              <a:buNone/>
              <a:defRPr sz="2200"/>
            </a:lvl8pPr>
            <a:lvl9pPr marL="3918109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9"/>
            <a:ext cx="6172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89764" indent="0">
              <a:buNone/>
              <a:defRPr sz="1300"/>
            </a:lvl2pPr>
            <a:lvl3pPr marL="979526" indent="0">
              <a:buNone/>
              <a:defRPr sz="1000"/>
            </a:lvl3pPr>
            <a:lvl4pPr marL="1469290" indent="0">
              <a:buNone/>
              <a:defRPr sz="1000"/>
            </a:lvl4pPr>
            <a:lvl5pPr marL="1959054" indent="0">
              <a:buNone/>
              <a:defRPr sz="1000"/>
            </a:lvl5pPr>
            <a:lvl6pPr marL="2448818" indent="0">
              <a:buNone/>
              <a:defRPr sz="1000"/>
            </a:lvl6pPr>
            <a:lvl7pPr marL="2938581" indent="0">
              <a:buNone/>
              <a:defRPr sz="1000"/>
            </a:lvl7pPr>
            <a:lvl8pPr marL="3428345" indent="0">
              <a:buNone/>
              <a:defRPr sz="1000"/>
            </a:lvl8pPr>
            <a:lvl9pPr marL="3918109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4351" y="6356353"/>
            <a:ext cx="2400300" cy="365124"/>
          </a:xfrm>
          <a:prstGeom prst="rect">
            <a:avLst/>
          </a:prstGeom>
        </p:spPr>
        <p:txBody>
          <a:bodyPr lIns="97953" tIns="48977" rIns="97953" bIns="48977"/>
          <a:lstStyle/>
          <a:p>
            <a:fld id="{08BD406F-1371-9E44-8C38-C2C32096467C}" type="datetimeFigureOut">
              <a:rPr lang="en-US" smtClean="0"/>
              <a:t>02/12/18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72351" y="6356353"/>
            <a:ext cx="2400300" cy="365124"/>
          </a:xfrm>
          <a:prstGeom prst="rect">
            <a:avLst/>
          </a:prstGeom>
        </p:spPr>
        <p:txBody>
          <a:bodyPr lIns="97953" tIns="48977" rIns="97953" bIns="48977"/>
          <a:lstStyle/>
          <a:p>
            <a:fld id="{D9644752-8ADF-B841-8854-D36964881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9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274639"/>
            <a:ext cx="9258300" cy="1143000"/>
          </a:xfrm>
          <a:prstGeom prst="rect">
            <a:avLst/>
          </a:prstGeom>
        </p:spPr>
        <p:txBody>
          <a:bodyPr vert="horz" lIns="97953" tIns="48977" rIns="97953" bIns="48977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1600202"/>
            <a:ext cx="9258300" cy="4525963"/>
          </a:xfrm>
          <a:prstGeom prst="rect">
            <a:avLst/>
          </a:prstGeom>
        </p:spPr>
        <p:txBody>
          <a:bodyPr vert="horz" lIns="97953" tIns="48977" rIns="97953" bIns="48977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4726" y="6356353"/>
            <a:ext cx="3257550" cy="365124"/>
          </a:xfrm>
          <a:prstGeom prst="rect">
            <a:avLst/>
          </a:prstGeom>
        </p:spPr>
        <p:txBody>
          <a:bodyPr vert="horz" lIns="97953" tIns="48977" rIns="97953" bIns="4897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 descr="Nick Dale Photography logo for LinkedIn profile picture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138" y="6126165"/>
            <a:ext cx="685815" cy="68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8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89764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7323" indent="-367323" algn="l" defTabSz="489764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95865" indent="-306102" algn="l" defTabSz="489764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24408" indent="-244882" algn="l" defTabSz="489764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172" indent="-244882" algn="l" defTabSz="489764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03936" indent="-244882" algn="l" defTabSz="489764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693699" indent="-244882" algn="l" defTabSz="48976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183463" indent="-244882" algn="l" defTabSz="48976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673227" indent="-244882" algn="l" defTabSz="48976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162991" indent="-244882" algn="l" defTabSz="48976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97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9764" algn="l" defTabSz="4897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9526" algn="l" defTabSz="4897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9290" algn="l" defTabSz="4897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9054" algn="l" defTabSz="4897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48818" algn="l" defTabSz="4897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8581" algn="l" defTabSz="4897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45" algn="l" defTabSz="4897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18109" algn="l" defTabSz="4897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526"/>
            <a:ext cx="102870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Making money from photography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195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own career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90991" y="1604235"/>
            <a:ext cx="4636710" cy="4525963"/>
          </a:xfrm>
          <a:prstGeom prst="rect">
            <a:avLst/>
          </a:prstGeom>
        </p:spPr>
        <p:txBody>
          <a:bodyPr vert="horz" lIns="97953" tIns="48977" rIns="97953" bIns="48977" rtlCol="0">
            <a:normAutofit/>
          </a:bodyPr>
          <a:lstStyle>
            <a:lvl1pPr marL="385797" indent="-385797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5893" indent="-321497" algn="l" defTabSz="514396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989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385" indent="-257198" algn="l" defTabSz="514396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781" indent="-257198" algn="l" defTabSz="514396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9176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572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7968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2364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My first camera</a:t>
            </a:r>
          </a:p>
          <a:p>
            <a:r>
              <a:rPr lang="en-US" dirty="0" smtClean="0"/>
              <a:t>My mother’s advice</a:t>
            </a:r>
          </a:p>
          <a:p>
            <a:r>
              <a:rPr lang="en-US" dirty="0" smtClean="0"/>
              <a:t>Thirty years later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r>
              <a:rPr lang="en-US" dirty="0" smtClean="0"/>
              <a:t>Safari invitation</a:t>
            </a:r>
          </a:p>
          <a:p>
            <a:pPr lvl="1"/>
            <a:r>
              <a:rPr lang="en-US" dirty="0" smtClean="0"/>
              <a:t>My second camera</a:t>
            </a:r>
          </a:p>
          <a:p>
            <a:pPr lvl="1"/>
            <a:r>
              <a:rPr lang="en-US" dirty="0" smtClean="0"/>
              <a:t>Climbing Mount Kenya</a:t>
            </a:r>
          </a:p>
          <a:p>
            <a:pPr lvl="1"/>
            <a:r>
              <a:rPr lang="en-US" dirty="0" smtClean="0"/>
              <a:t>My third camera</a:t>
            </a:r>
          </a:p>
          <a:p>
            <a:pPr lvl="1"/>
            <a:r>
              <a:rPr lang="en-US" dirty="0"/>
              <a:t>Travelling the </a:t>
            </a:r>
            <a:r>
              <a:rPr lang="en-US" dirty="0" smtClean="0"/>
              <a:t>world</a:t>
            </a:r>
          </a:p>
          <a:p>
            <a:pPr lvl="1"/>
            <a:r>
              <a:rPr lang="en-US" dirty="0" smtClean="0"/>
              <a:t>Microstock sales, exhibitions, talks, competitions </a:t>
            </a:r>
            <a:r>
              <a:rPr lang="en-US" dirty="0" err="1" smtClean="0"/>
              <a:t>etc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6872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I need to do first?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90991" y="1604235"/>
            <a:ext cx="4636710" cy="4525963"/>
          </a:xfrm>
          <a:prstGeom prst="rect">
            <a:avLst/>
          </a:prstGeom>
        </p:spPr>
        <p:txBody>
          <a:bodyPr vert="horz" lIns="97953" tIns="48977" rIns="97953" bIns="48977" rtlCol="0">
            <a:normAutofit/>
          </a:bodyPr>
          <a:lstStyle>
            <a:lvl1pPr marL="385797" indent="-385797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5893" indent="-321497" algn="l" defTabSz="514396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989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385" indent="-257198" algn="l" defTabSz="514396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781" indent="-257198" algn="l" defTabSz="514396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9176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572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7968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2364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Buy a camera</a:t>
            </a:r>
          </a:p>
          <a:p>
            <a:r>
              <a:rPr lang="en-US" dirty="0" smtClean="0"/>
              <a:t>Buy a laptop</a:t>
            </a:r>
          </a:p>
          <a:p>
            <a:r>
              <a:rPr lang="en-US" dirty="0" smtClean="0"/>
              <a:t>Subscribe to </a:t>
            </a:r>
            <a:r>
              <a:rPr lang="en-US" dirty="0" err="1" smtClean="0"/>
              <a:t>Lightroom</a:t>
            </a:r>
            <a:endParaRPr lang="en-US" dirty="0" smtClean="0"/>
          </a:p>
          <a:p>
            <a:r>
              <a:rPr lang="en-US" dirty="0" smtClean="0"/>
              <a:t>Start taking pictures</a:t>
            </a:r>
          </a:p>
          <a:p>
            <a:r>
              <a:rPr lang="en-US" dirty="0" smtClean="0"/>
              <a:t>Start marketing your work</a:t>
            </a:r>
          </a:p>
          <a:p>
            <a:pPr lvl="1"/>
            <a:r>
              <a:rPr lang="en-US" dirty="0" smtClean="0"/>
              <a:t>Website</a:t>
            </a:r>
          </a:p>
          <a:p>
            <a:pPr lvl="1"/>
            <a:r>
              <a:rPr lang="en-US" dirty="0" smtClean="0"/>
              <a:t>Business cards</a:t>
            </a:r>
          </a:p>
          <a:p>
            <a:pPr lvl="1"/>
            <a:r>
              <a:rPr lang="en-US" dirty="0" smtClean="0"/>
              <a:t>Social media (Facebook, </a:t>
            </a:r>
            <a:r>
              <a:rPr lang="en-US" dirty="0" err="1" smtClean="0"/>
              <a:t>Instagram</a:t>
            </a:r>
            <a:r>
              <a:rPr lang="en-US" dirty="0" smtClean="0"/>
              <a:t>, Twitter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54060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I make money?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90991" y="1604235"/>
            <a:ext cx="4636710" cy="4525963"/>
          </a:xfrm>
          <a:prstGeom prst="rect">
            <a:avLst/>
          </a:prstGeom>
        </p:spPr>
        <p:txBody>
          <a:bodyPr vert="horz" lIns="97953" tIns="48977" rIns="97953" bIns="48977" rtlCol="0">
            <a:normAutofit/>
          </a:bodyPr>
          <a:lstStyle>
            <a:lvl1pPr marL="385797" indent="-385797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5893" indent="-321497" algn="l" defTabSz="514396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989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385" indent="-257198" algn="l" defTabSz="514396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781" indent="-257198" algn="l" defTabSz="514396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9176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572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7968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2364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Revenue v profit</a:t>
            </a:r>
          </a:p>
          <a:p>
            <a:r>
              <a:rPr lang="en-US" dirty="0" smtClean="0"/>
              <a:t>Microstock</a:t>
            </a:r>
          </a:p>
          <a:p>
            <a:pPr lvl="1"/>
            <a:r>
              <a:rPr lang="en-US" dirty="0" smtClean="0"/>
              <a:t>Getty Images</a:t>
            </a:r>
          </a:p>
          <a:p>
            <a:pPr lvl="1"/>
            <a:r>
              <a:rPr lang="en-US" dirty="0" err="1" smtClean="0"/>
              <a:t>Shutterstock</a:t>
            </a:r>
            <a:endParaRPr lang="en-US" dirty="0" smtClean="0"/>
          </a:p>
          <a:p>
            <a:pPr lvl="1"/>
            <a:r>
              <a:rPr lang="en-US" dirty="0" smtClean="0"/>
              <a:t>Adobe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Stock agencies</a:t>
            </a:r>
          </a:p>
          <a:p>
            <a:pPr lvl="1"/>
            <a:r>
              <a:rPr lang="en-US" dirty="0" smtClean="0"/>
              <a:t>Design </a:t>
            </a:r>
            <a:r>
              <a:rPr lang="en-US" dirty="0" err="1" smtClean="0"/>
              <a:t>Pics</a:t>
            </a:r>
            <a:r>
              <a:rPr lang="en-US" dirty="0" smtClean="0"/>
              <a:t>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Competitions</a:t>
            </a:r>
          </a:p>
          <a:p>
            <a:r>
              <a:rPr lang="en-US" dirty="0" smtClean="0"/>
              <a:t>Exhibitions</a:t>
            </a:r>
          </a:p>
          <a:p>
            <a:r>
              <a:rPr lang="en-US" dirty="0" smtClean="0"/>
              <a:t>Photo shoots</a:t>
            </a:r>
          </a:p>
          <a:p>
            <a:r>
              <a:rPr lang="en-US" dirty="0" smtClean="0"/>
              <a:t>Lessons</a:t>
            </a:r>
          </a:p>
          <a:p>
            <a:r>
              <a:rPr lang="en-US" dirty="0" smtClean="0"/>
              <a:t>Talks</a:t>
            </a:r>
          </a:p>
          <a:p>
            <a:r>
              <a:rPr lang="en-US" dirty="0" smtClean="0"/>
              <a:t>Photography trips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277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105</Words>
  <Application>Microsoft Macintosh PowerPoint</Application>
  <PresentationFormat>35mm Slides</PresentationFormat>
  <Paragraphs>34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Making money from photography</vt:lpstr>
      <vt:lpstr>My own career</vt:lpstr>
      <vt:lpstr>What do I need to do first?</vt:lpstr>
      <vt:lpstr>How can I make money?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Dale</dc:creator>
  <cp:lastModifiedBy>Nick Dale</cp:lastModifiedBy>
  <cp:revision>70</cp:revision>
  <dcterms:created xsi:type="dcterms:W3CDTF">2018-11-10T21:39:03Z</dcterms:created>
  <dcterms:modified xsi:type="dcterms:W3CDTF">2018-12-02T12:59:37Z</dcterms:modified>
</cp:coreProperties>
</file>